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13"/>
  </p:notesMasterIdLst>
  <p:handoutMasterIdLst>
    <p:handoutMasterId r:id="rId14"/>
  </p:handoutMasterIdLst>
  <p:sldIdLst>
    <p:sldId id="270" r:id="rId5"/>
    <p:sldId id="269" r:id="rId6"/>
    <p:sldId id="271" r:id="rId7"/>
    <p:sldId id="272" r:id="rId8"/>
    <p:sldId id="273" r:id="rId9"/>
    <p:sldId id="275" r:id="rId10"/>
    <p:sldId id="276" r:id="rId11"/>
    <p:sldId id="274" r:id="rId1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B04-4E5C-B4AF-E398D6169CE7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B04-4E5C-B4AF-E398D6169CE7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B04-4E5C-B4AF-E398D6169CE7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0B04-4E5C-B4AF-E398D6169C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5-403B-B09D-CF779610D08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3256AF-E6A6-463C-B122-84CA4DB2DA02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063CFFE-8462-416E-AEB2-4E7281CE0770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139707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D0E1812-5668-4135-AF97-1030DA753B52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E81925-CA98-455D-A45B-7A71D36D9055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9094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4E81925-CA98-455D-A45B-7A71D36D9055}" type="slidenum">
              <a:rPr lang="ru-RU" noProof="1" smtClean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55126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 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уголь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угольник 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Группа 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Прямая соединительная линия 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fld id="{59B4F18D-4FC3-46D9-81DE-02AC9B45E659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EAD49F-B9E9-4A78-8B95-E36805A424C6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Прямоугольник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Прямоугольник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Прямоугольник 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Группа 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Прямая соединительная линия 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3CF791F7-9CBE-4BE2-8EF3-920C0D1D052F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89C0E0-CA6F-442C-A557-9C3DC924302D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EF68C9-4B2C-44B8-974D-574AC9211CA0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4CE53C-F3B7-43D3-9C8B-FA248F91805D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BDD1FB-FBE5-418F-AC36-29AE73DC2DDE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Прямоугольник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7772400" cy="53340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CA97AD-B0C4-465C-A257-935153654276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r">
              <a:defRPr/>
            </a:lvl1pPr>
          </a:lstStyle>
          <a:p>
            <a:pPr rtl="0"/>
            <a:endParaRPr lang="ru-RU" noProof="1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12" name="Прямоугольник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FA81F3AC-4CD5-4BB5-9525-1AC840698F84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10" name="Прямоугольник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980AC9-50A3-418C-960C-2116D5E9E86F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05B8B9-3819-424B-A3AD-B8F83362FCBE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C9C1830-6650-4E05-86C1-92E55F74480C}" type="datetime1">
              <a:rPr lang="ru-RU" noProof="1" smtClean="0"/>
              <a:t>05.11.2024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3A1000-7B92-40C8-A0DF-EB57309A2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0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Прямоугольник 9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pic>
        <p:nvPicPr>
          <p:cNvPr id="5" name="Рисунок 4" descr="слои белого шелка на заднем плане">
            <a:extLst>
              <a:ext uri="{FF2B5EF4-FFF2-40B4-BE49-F238E27FC236}">
                <a16:creationId xmlns:a16="http://schemas.microsoft.com/office/drawing/2014/main" id="{F64AC3CD-1328-415A-B204-EEA3F73A9C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Прямоугольник 11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AE06C-CFD8-4FEF-B40F-369A5B066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461504"/>
          </a:xfrm>
        </p:spPr>
        <p:txBody>
          <a:bodyPr rtlCol="0">
            <a:normAutofit/>
          </a:bodyPr>
          <a:lstStyle/>
          <a:p>
            <a:r>
              <a:rPr lang="ru-RU" sz="8800" b="1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аНТИТЕРРОР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CBB618-D822-4C25-B8B8-6F165AAF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6043" y="6008921"/>
            <a:ext cx="2905937" cy="992964"/>
          </a:xfrm>
        </p:spPr>
        <p:txBody>
          <a:bodyPr rtlCol="0">
            <a:normAutofit fontScale="25000" lnSpcReduction="20000"/>
          </a:bodyPr>
          <a:lstStyle/>
          <a:p>
            <a:pPr algn="r" rtl="0">
              <a:spcAft>
                <a:spcPts val="600"/>
              </a:spcAft>
            </a:pPr>
            <a:r>
              <a:rPr lang="ru-RU" sz="48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Выполинили </a:t>
            </a:r>
          </a:p>
          <a:p>
            <a:pPr algn="r" rtl="0">
              <a:spcAft>
                <a:spcPts val="600"/>
              </a:spcAft>
            </a:pPr>
            <a:r>
              <a:rPr lang="ru-RU" sz="48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Ермошина Дарья</a:t>
            </a:r>
          </a:p>
          <a:p>
            <a:pPr algn="r" rtl="0">
              <a:spcAft>
                <a:spcPts val="600"/>
              </a:spcAft>
            </a:pPr>
            <a:r>
              <a:rPr lang="ru-RU" sz="48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Матвеева Дарья</a:t>
            </a:r>
          </a:p>
          <a:p>
            <a:pPr algn="r" rtl="0">
              <a:spcAft>
                <a:spcPts val="600"/>
              </a:spcAft>
            </a:pPr>
            <a:r>
              <a:rPr lang="ru-RU" sz="48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4-1/4 группа</a:t>
            </a:r>
            <a:endParaRPr lang="ru-RU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 13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025185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C296B-425E-4B8B-AE91-A0A183DF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246" y="621362"/>
            <a:ext cx="2777231" cy="768956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30A1D-659A-4CEF-8B84-54CE2BA422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9246" y="2815553"/>
            <a:ext cx="4754880" cy="6134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F54813-86EF-472E-B6D8-7CC06FB20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86085" y="672924"/>
            <a:ext cx="9218870" cy="2255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жизни и здоровья детей, формирование чувства ответственности за безопасность своего ребенка.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091D0-2637-4889-8DB3-450B2E1A3E0E}"/>
              </a:ext>
            </a:extLst>
          </p:cNvPr>
          <p:cNvSpPr txBox="1"/>
          <p:nvPr/>
        </p:nvSpPr>
        <p:spPr>
          <a:xfrm>
            <a:off x="3266686" y="3009875"/>
            <a:ext cx="8439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обозначить возможные опасности для ребенка;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72A49D-B5B7-49A4-95C7-68C745C37BA9}"/>
              </a:ext>
            </a:extLst>
          </p:cNvPr>
          <p:cNvSpPr txBox="1"/>
          <p:nvPr/>
        </p:nvSpPr>
        <p:spPr>
          <a:xfrm>
            <a:off x="3208340" y="4249214"/>
            <a:ext cx="84391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определить роль родителей в формировании навыков безопасного поведения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177463-95D6-43A4-9740-AE65F1ED4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69" y="1100831"/>
            <a:ext cx="11730262" cy="4651899"/>
          </a:xfrm>
        </p:spPr>
        <p:txBody>
          <a:bodyPr numCol="1">
            <a:noAutofit/>
          </a:bodyPr>
          <a:lstStyle/>
          <a:p>
            <a:pPr algn="just"/>
            <a:r>
              <a:rPr lang="ru-RU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обеспечить безопасность и сохранить здоровье наших детей?</a:t>
            </a:r>
          </a:p>
        </p:txBody>
      </p:sp>
    </p:spTree>
    <p:extLst>
      <p:ext uri="{BB962C8B-B14F-4D97-AF65-F5344CB8AC3E}">
        <p14:creationId xmlns:p14="http://schemas.microsoft.com/office/powerpoint/2010/main" val="185257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83F27-F9F3-404B-8F56-8A8ECDDB6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96" y="2924944"/>
            <a:ext cx="11521440" cy="1371600"/>
          </a:xfrm>
        </p:spPr>
        <p:txBody>
          <a:bodyPr>
            <a:noAutofit/>
          </a:bodyPr>
          <a:lstStyle/>
          <a:p>
            <a:pPr algn="just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преступление, главной целью которого является нарушение общественной безопасности, которое выражается в посягательстве на: жизнь и здоровье граждан, объекты критической инфраструктуры, природную среду, информационную среду, органы государственного управления, государственных и общественных деятелей.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9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E98076-A041-4EE7-A857-85D88DF6F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67" t="22666" r="38833" b="33481"/>
          <a:stretch/>
        </p:blipFill>
        <p:spPr>
          <a:xfrm>
            <a:off x="2999862" y="573078"/>
            <a:ext cx="5789031" cy="571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38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A1E531C-353B-42B1-B6F5-AD380C1D4C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487337"/>
              </p:ext>
            </p:extLst>
          </p:nvPr>
        </p:nvGraphicFramePr>
        <p:xfrm>
          <a:off x="772357" y="506027"/>
          <a:ext cx="10528917" cy="5841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4888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AF6A8-C981-42B1-8BE2-FEF417D5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79" y="439394"/>
            <a:ext cx="11470541" cy="1371600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дать детям необходимую сумму знаний о нормах безопасного поведения;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3FFA51-26C4-443F-81AA-EA18243FE87D}"/>
              </a:ext>
            </a:extLst>
          </p:cNvPr>
          <p:cNvSpPr/>
          <p:nvPr/>
        </p:nvSpPr>
        <p:spPr>
          <a:xfrm>
            <a:off x="487679" y="1535367"/>
            <a:ext cx="115326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осознанно действовать в той или иной обстановке;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6468B9-75A8-423B-96FE-50E2DC57EF8C}"/>
              </a:ext>
            </a:extLst>
          </p:cNvPr>
          <p:cNvSpPr/>
          <p:nvPr/>
        </p:nvSpPr>
        <p:spPr>
          <a:xfrm>
            <a:off x="487679" y="2906967"/>
            <a:ext cx="113487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детям овладеть навыками поведения дома, на улице, в транспорте, в общественных местах;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5EDF96-431F-412C-81C5-340B51705663}"/>
              </a:ext>
            </a:extLst>
          </p:cNvPr>
          <p:cNvSpPr/>
          <p:nvPr/>
        </p:nvSpPr>
        <p:spPr>
          <a:xfrm>
            <a:off x="487679" y="4919008"/>
            <a:ext cx="114705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у детей самостоятельность и ответственность.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41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1_TF78757031.potx" id="{2A276A4E-08F8-48D5-9845-64D099A7639E}" vid="{FF648781-DCEA-40AF-B1F6-A26F095BFA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8CC0DF8-A3C6-4F0C-AAB6-327115DBB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1B96DA-D61E-4352-8013-F432E69A26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28D249-1983-451D-8451-059C0BA5C7BA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  <ds:schemaRef ds:uri="71af3243-3dd4-4a8d-8c0d-dd76da1f02a5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Савон</Template>
  <TotalTime>0</TotalTime>
  <Words>85</Words>
  <Application>Microsoft Office PowerPoint</Application>
  <PresentationFormat>Широкоэкранный</PresentationFormat>
  <Paragraphs>17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Century Gothic</vt:lpstr>
      <vt:lpstr>Garamond</vt:lpstr>
      <vt:lpstr>Times New Roman</vt:lpstr>
      <vt:lpstr>Савон</vt:lpstr>
      <vt:lpstr>Презентация PowerPoint</vt:lpstr>
      <vt:lpstr>аНТИТЕРРОР</vt:lpstr>
      <vt:lpstr>Цель:</vt:lpstr>
      <vt:lpstr>Как обеспечить безопасность и сохранить здоровье наших детей?</vt:lpstr>
      <vt:lpstr>Терроризм — преступление, главной целью которого является нарушение общественной безопасности, которое выражается в посягательстве на: жизнь и здоровье граждан, объекты критической инфраструктуры, природную среду, информационную среду, органы государственного управления, государственных и общественных деятелей. </vt:lpstr>
      <vt:lpstr>Презентация PowerPoint</vt:lpstr>
      <vt:lpstr>Презентация PowerPoint</vt:lpstr>
      <vt:lpstr>1) Надо дать детям необходимую сумму знаний о нормах безопасного поведения;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2024-09-14T06:11:21Z</dcterms:created>
  <dcterms:modified xsi:type="dcterms:W3CDTF">2024-11-05T04:23:04Z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